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312" r:id="rId3"/>
    <p:sldId id="313" r:id="rId4"/>
    <p:sldId id="30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80F5F3-64F1-4D5C-B530-8B2B42BDE15A}" v="451" dt="2021-07-19T21:20:42.323"/>
    <p1510:client id="{9D09EFB3-2EF5-4DF3-8EA6-38072AE4AC46}" v="1085" dt="2022-11-18T07:10:14.906"/>
    <p1510:client id="{B6ED8A87-9605-438A-BA0D-7D9D8E9DCE58}" v="786" dt="2021-10-11T18:56:44.777"/>
    <p1510:client id="{CA913EE0-26B6-4D01-873E-FEEAA29B73E1}" v="545" dt="2021-10-11T18:55:49.530"/>
    <p1510:client id="{E9933F0B-705D-4F5E-9C9C-7924130D290F}" v="1567" dt="2021-07-19T21:19:03.9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67" autoAdjust="0"/>
    <p:restoredTop sz="94660"/>
  </p:normalViewPr>
  <p:slideViewPr>
    <p:cSldViewPr snapToGrid="0">
      <p:cViewPr varScale="1">
        <p:scale>
          <a:sx n="81" d="100"/>
          <a:sy n="81" d="100"/>
        </p:scale>
        <p:origin x="67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C3FCC2-4E7A-4671-AA79-177CB194E449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01C38D-F26D-4167-83EF-8774BC62D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050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01C38D-F26D-4167-83EF-8774BC62D54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874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01C38D-F26D-4167-83EF-8774BC62D54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001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01C38D-F26D-4167-83EF-8774BC62D54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101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3238323-0ADF-4328-9564-AEB5DFD80DB6}"/>
              </a:ext>
            </a:extLst>
          </p:cNvPr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776FAE-C8F8-44A1-8BC7-9EB9483714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33500"/>
            <a:ext cx="9144000" cy="1790700"/>
          </a:xfrm>
        </p:spPr>
        <p:txBody>
          <a:bodyPr vert="horz" lIns="91440" tIns="0" rIns="91440" bIns="0" rtlCol="0" anchor="t" anchorCtr="0">
            <a:noAutofit/>
          </a:bodyPr>
          <a:lstStyle>
            <a:lvl1pPr>
              <a:lnSpc>
                <a:spcPct val="100000"/>
              </a:lnSpc>
              <a:defRPr lang="en-US" sz="48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7900C6-1C2C-4612-8672-356C6DDFDC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28009"/>
            <a:ext cx="9144000" cy="1287675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lang="en-US" sz="24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>
              <a:lnSpc>
                <a:spcPct val="150000"/>
              </a:lnSpc>
              <a:spcAft>
                <a:spcPts val="1200"/>
              </a:spcAft>
            </a:pPr>
            <a:r>
              <a:rPr lang="en-US"/>
              <a:t>Click to edit Master subtitle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74E620-B44E-41FF-8FA1-D955BD69C0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" r="13926" b="71478"/>
          <a:stretch/>
        </p:blipFill>
        <p:spPr>
          <a:xfrm>
            <a:off x="342899" y="4546601"/>
            <a:ext cx="11715751" cy="202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146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45A2570-7517-4576-B836-E4E6D3E74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9B673-4507-4B72-871E-001890787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3" y="1604211"/>
            <a:ext cx="10983131" cy="4572752"/>
          </a:xfrm>
        </p:spPr>
        <p:txBody>
          <a:bodyPr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B8AB91F-D739-4DD5-859B-B16B125BE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10340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45A2570-7517-4576-B836-E4E6D3E74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9B673-4507-4B72-871E-001890787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3" y="1604211"/>
            <a:ext cx="10983131" cy="4572752"/>
          </a:xfrm>
        </p:spPr>
        <p:txBody>
          <a:bodyPr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E770BB0-A521-41C6-A0AE-BEE679D2A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0465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F89203F-46EF-44A2-956A-7FF6AF93BE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1D47175-944E-463B-ABBB-06669A473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0862" y="1507068"/>
            <a:ext cx="3192379" cy="4669896"/>
          </a:xfrm>
        </p:spPr>
        <p:txBody>
          <a:bodyPr anchor="ctr"/>
          <a:lstStyle>
            <a:lvl1pPr marL="0" indent="0" algn="l">
              <a:lnSpc>
                <a:spcPct val="150000"/>
              </a:lnSpc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 algn="l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40725B0-0DB7-41CE-9C4C-39E8D0F6325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95537" y="1507068"/>
            <a:ext cx="7143905" cy="4669896"/>
          </a:xfrm>
        </p:spPr>
        <p:txBody>
          <a:bodyPr anchor="ctr"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F9E63483-559C-4A6F-B04F-D6C56A3CC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49444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9782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0017C897-2775-4930-B0BE-BEB724532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48158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258610D-0376-4D1E-8ED8-29382288BB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783"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1C16CD2-606C-441E-BBA3-51767980C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93501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6675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D5FD28E-AEC9-43B8-86F4-9CD3C41D49D7}"/>
              </a:ext>
            </a:extLst>
          </p:cNvPr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AFE014-E3CD-4B9A-A705-F1CADD8F4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ADE5F7-8A52-43AD-8F30-F13CF5450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C85AE-A002-4BA3-8D90-3960ED0FF8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4E560-77BF-4D1A-B6E7-CD55CE12B1B8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03AA5-C732-4ECB-88D6-DAA20E2C1C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280433-CBB5-49C5-B032-5A800E5D09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59379A-16E2-4C4A-96D0-A52C442257E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32A06DA-7FF5-4DDE-94D0-63A83DB241E8}"/>
              </a:ext>
            </a:extLst>
          </p:cNvPr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8514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3" r:id="rId3"/>
    <p:sldLayoutId id="2147483652" r:id="rId4"/>
    <p:sldLayoutId id="2147483660" r:id="rId5"/>
    <p:sldLayoutId id="2147483662" r:id="rId6"/>
    <p:sldLayoutId id="2147483661" r:id="rId7"/>
    <p:sldLayoutId id="2147483655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2800" kern="1200">
          <a:solidFill>
            <a:schemeClr val="bg2">
              <a:lumMod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audio" Target="../media/media7.m4a"/><Relationship Id="rId3" Type="http://schemas.microsoft.com/office/2007/relationships/media" Target="../media/media5.m4a"/><Relationship Id="rId7" Type="http://schemas.microsoft.com/office/2007/relationships/media" Target="../media/media7.m4a"/><Relationship Id="rId12" Type="http://schemas.openxmlformats.org/officeDocument/2006/relationships/image" Target="../media/image4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audio" Target="../media/media6.m4a"/><Relationship Id="rId11" Type="http://schemas.openxmlformats.org/officeDocument/2006/relationships/image" Target="../media/image7.emf"/><Relationship Id="rId5" Type="http://schemas.microsoft.com/office/2007/relationships/media" Target="../media/media6.m4a"/><Relationship Id="rId10" Type="http://schemas.openxmlformats.org/officeDocument/2006/relationships/package" Target="../embeddings/Microsoft_Word_Document.docx"/><Relationship Id="rId4" Type="http://schemas.openxmlformats.org/officeDocument/2006/relationships/audio" Target="../media/media5.m4a"/><Relationship Id="rId9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F8D61-9318-4DC8-A868-2B1BFDD2B2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796" y="2337708"/>
            <a:ext cx="10776857" cy="1790700"/>
          </a:xfrm>
        </p:spPr>
        <p:txBody>
          <a:bodyPr/>
          <a:lstStyle/>
          <a:p>
            <a:pPr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i="1" dirty="0">
                <a:latin typeface="Times New Roman"/>
                <a:ea typeface="Calibri" panose="020F0502020204030204" pitchFamily="34" charset="0"/>
                <a:cs typeface="Times New Roman"/>
              </a:rPr>
              <a:t>Cyclic Executive Scheduling</a:t>
            </a:r>
            <a:br>
              <a:rPr lang="en-US" b="1" i="1" dirty="0">
                <a:latin typeface="Times New Roman"/>
                <a:ea typeface="Calibri" panose="020F0502020204030204" pitchFamily="34" charset="0"/>
                <a:cs typeface="Times New Roman"/>
              </a:rPr>
            </a:br>
            <a:r>
              <a:rPr lang="en-US" b="1" i="1" dirty="0">
                <a:latin typeface="Times New Roman"/>
                <a:ea typeface="Calibri" panose="020F0502020204030204" pitchFamily="34" charset="0"/>
                <a:cs typeface="Times New Roman"/>
              </a:rPr>
              <a:t>(Time Triggered Approach)</a:t>
            </a:r>
          </a:p>
        </p:txBody>
      </p:sp>
      <p:pic>
        <p:nvPicPr>
          <p:cNvPr id="4" name="Recording">
            <a:hlinkClick r:id="" action="ppaction://media"/>
            <a:extLst>
              <a:ext uri="{FF2B5EF4-FFF2-40B4-BE49-F238E27FC236}">
                <a16:creationId xmlns:a16="http://schemas.microsoft.com/office/drawing/2014/main" id="{E98B4757-295D-DFCD-CEFC-ECDC887987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531" y="603142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580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80"/>
    </mc:Choice>
    <mc:Fallback>
      <p:transition spd="slow" advTm="60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AF57AC2-9553-4E29-BF6F-6E070B061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5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C0CD144-318A-433D-85EF-490C6DF949EA}"/>
              </a:ext>
            </a:extLst>
          </p:cNvPr>
          <p:cNvSpPr txBox="1">
            <a:spLocks/>
          </p:cNvSpPr>
          <p:nvPr/>
        </p:nvSpPr>
        <p:spPr>
          <a:xfrm>
            <a:off x="917091" y="1317991"/>
            <a:ext cx="10794025" cy="9144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b="1" dirty="0">
              <a:latin typeface="Times New Roman"/>
              <a:ea typeface="+mj-lt"/>
              <a:cs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C98D8F-28AE-408E-A375-0E7B0CE0AF8F}"/>
              </a:ext>
            </a:extLst>
          </p:cNvPr>
          <p:cNvSpPr txBox="1"/>
          <p:nvPr/>
        </p:nvSpPr>
        <p:spPr>
          <a:xfrm>
            <a:off x="917091" y="1597976"/>
            <a:ext cx="8201320" cy="3575469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Effectively allocating microcontroller to </a:t>
            </a:r>
            <a:r>
              <a:rPr lang="en-US" sz="2800" b="1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deal with multiple tasks</a:t>
            </a: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>
                  <a:lumMod val="75000"/>
                  <a:lumOff val="2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Tasks should </a:t>
            </a:r>
            <a:r>
              <a:rPr lang="en-US" sz="2800" b="1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meet real time deadline </a:t>
            </a:r>
            <a: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constraints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Tasks can have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different time periods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Execution of tasks in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predefined sequence, and priority</a:t>
            </a:r>
          </a:p>
          <a:p>
            <a:pPr algn="l">
              <a:spcAft>
                <a:spcPts val="600"/>
              </a:spcAft>
            </a:pPr>
            <a:endParaRPr lang="en-US" sz="2800" dirty="0">
              <a:solidFill>
                <a:prstClr val="black">
                  <a:lumMod val="75000"/>
                  <a:lumOff val="2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 optimization </a:t>
            </a:r>
            <a: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case of under utilization</a:t>
            </a:r>
          </a:p>
          <a:p>
            <a:pPr algn="l">
              <a:spcAft>
                <a:spcPts val="600"/>
              </a:spcAft>
            </a:pPr>
            <a:endParaRPr lang="en-US" sz="2800" dirty="0">
              <a:solidFill>
                <a:prstClr val="black">
                  <a:lumMod val="75000"/>
                  <a:lumOff val="2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>
                  <a:lumMod val="75000"/>
                  <a:lumOff val="2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7EDACF9-8040-46A1-918C-F75C2E64FE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blackWhite">
          <a:xfrm>
            <a:off x="917091" y="1653127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*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4665C8B-07B0-4D08-B58E-B3E48D359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blackWhite">
          <a:xfrm>
            <a:off x="917091" y="2646957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*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756C756-7DBD-41A2-9266-B2FE8F8D7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blackWhite">
          <a:xfrm>
            <a:off x="917091" y="3705282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*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805F77A-04C2-46E6-A486-26948291B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blackWhite">
          <a:xfrm>
            <a:off x="917091" y="4763607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*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08DAFD6-0205-4A2C-943B-E98E8DC84B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381945" y="4792644"/>
            <a:ext cx="1494730" cy="149473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CCEDA7A-DA46-46F3-A690-2A960798C5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1945" y="2526834"/>
            <a:ext cx="1494731" cy="1494731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DB987BD2-463F-0B19-DBCA-7AD1443C2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blackWhite">
          <a:xfrm>
            <a:off x="917091" y="5727360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*</a:t>
            </a:r>
          </a:p>
        </p:txBody>
      </p:sp>
      <p:pic>
        <p:nvPicPr>
          <p:cNvPr id="6" name="Recording (3)">
            <a:hlinkClick r:id="" action="ppaction://media"/>
            <a:extLst>
              <a:ext uri="{FF2B5EF4-FFF2-40B4-BE49-F238E27FC236}">
                <a16:creationId xmlns:a16="http://schemas.microsoft.com/office/drawing/2014/main" id="{4D140964-8318-3169-4B1E-0F19B25A94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43884" y="604369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744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43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AF57AC2-9553-4E29-BF6F-6E070B061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 We Propose </a:t>
            </a:r>
            <a:endParaRPr lang="en-US" sz="5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C0CD144-318A-433D-85EF-490C6DF949EA}"/>
              </a:ext>
            </a:extLst>
          </p:cNvPr>
          <p:cNvSpPr txBox="1">
            <a:spLocks/>
          </p:cNvSpPr>
          <p:nvPr/>
        </p:nvSpPr>
        <p:spPr>
          <a:xfrm>
            <a:off x="917091" y="1317991"/>
            <a:ext cx="10794025" cy="9144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b="1" dirty="0">
              <a:latin typeface="Times New Roman"/>
              <a:ea typeface="+mj-lt"/>
              <a:cs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C98D8F-28AE-408E-A375-0E7B0CE0AF8F}"/>
              </a:ext>
            </a:extLst>
          </p:cNvPr>
          <p:cNvSpPr txBox="1"/>
          <p:nvPr/>
        </p:nvSpPr>
        <p:spPr>
          <a:xfrm>
            <a:off x="917090" y="1597976"/>
            <a:ext cx="10357819" cy="472741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sz="2800" b="1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first phase</a:t>
            </a:r>
            <a: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We will write a computer program possibly written </a:t>
            </a:r>
            <a:b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sz="2800" b="1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Python or C++ that can 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check feasibility</a:t>
            </a:r>
            <a: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 optimal </a:t>
            </a:r>
            <a:b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scheduling</a:t>
            </a:r>
            <a: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based on given constraint parameters.</a:t>
            </a:r>
            <a:b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800" dirty="0">
              <a:solidFill>
                <a:prstClr val="black">
                  <a:lumMod val="75000"/>
                  <a:lumOff val="2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sz="2800" b="1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second phase</a:t>
            </a:r>
            <a: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We will try to 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 the generated scheduling</a:t>
            </a:r>
            <a:b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tentative on a toy problem</a:t>
            </a: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that qualifies to be tackled using </a:t>
            </a:r>
            <a:r>
              <a:rPr lang="en-US" sz="28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</a:t>
            </a:r>
            <a: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b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28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ive</a:t>
            </a:r>
            <a: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Cyclic Scheduling. Possibly i</a:t>
            </a:r>
            <a:r>
              <a:rPr lang="en-US" sz="2800" b="1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mplementing on STM32Cube IDE</a:t>
            </a:r>
            <a:br>
              <a:rPr lang="en-US" sz="2800" b="1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 Bare metal in C++.</a:t>
            </a:r>
            <a:b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8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case of hardware requirement, we might need a </a:t>
            </a:r>
            <a:r>
              <a:rPr 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STM32 series microcontroller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with a couple </a:t>
            </a:r>
            <a:b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LEDs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our final step for the sake of demonstration or testing of scheduling.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endParaRPr lang="en-US" sz="2800" dirty="0">
              <a:solidFill>
                <a:prstClr val="black">
                  <a:lumMod val="75000"/>
                  <a:lumOff val="2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>
                  <a:lumMod val="75000"/>
                  <a:lumOff val="25000"/>
                </a:prst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7EDACF9-8040-46A1-918C-F75C2E64FE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blackWhite">
          <a:xfrm>
            <a:off x="917091" y="1653127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*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4665C8B-07B0-4D08-B58E-B3E48D359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blackWhite">
          <a:xfrm>
            <a:off x="917089" y="3441441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*</a:t>
            </a:r>
          </a:p>
        </p:txBody>
      </p:sp>
      <p:pic>
        <p:nvPicPr>
          <p:cNvPr id="5" name="Recording (4)">
            <a:hlinkClick r:id="" action="ppaction://media"/>
            <a:extLst>
              <a:ext uri="{FF2B5EF4-FFF2-40B4-BE49-F238E27FC236}">
                <a16:creationId xmlns:a16="http://schemas.microsoft.com/office/drawing/2014/main" id="{E8A71DF1-BE94-8548-FFE7-B257BF737A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43884" y="608170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153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9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AF57AC2-9553-4E29-BF6F-6E070B061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1060537"/>
            <a:ext cx="10983132" cy="747763"/>
          </a:xfrm>
        </p:spPr>
        <p:txBody>
          <a:bodyPr>
            <a:noAutofit/>
          </a:bodyPr>
          <a:lstStyle/>
          <a:p>
            <a:pPr algn="ctr"/>
            <a:r>
              <a:rPr lang="en-US" sz="5400" b="1" dirty="0">
                <a:latin typeface="Times New Roman"/>
                <a:cs typeface="Times New Roman"/>
              </a:rPr>
              <a:t>Justification</a:t>
            </a:r>
            <a:br>
              <a:rPr lang="en-US" sz="5400" b="1" dirty="0">
                <a:latin typeface="Times New Roman"/>
                <a:cs typeface="Times New Roman"/>
              </a:rPr>
            </a:br>
            <a:r>
              <a:rPr lang="en-US" sz="3200" b="1" dirty="0">
                <a:latin typeface="Times New Roman"/>
                <a:cs typeface="Times New Roman"/>
              </a:rPr>
              <a:t> </a:t>
            </a:r>
            <a:endParaRPr lang="en-PK" sz="3200" dirty="0">
              <a:latin typeface="Times New Roman"/>
              <a:cs typeface="Times New Roman"/>
            </a:endParaRPr>
          </a:p>
          <a:p>
            <a:pPr algn="ctr"/>
            <a:endParaRPr lang="en-US" sz="5400" b="1" dirty="0">
              <a:latin typeface="Times New Roman"/>
              <a:cs typeface="Times New Roman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C0CD144-318A-433D-85EF-490C6DF949EA}"/>
              </a:ext>
            </a:extLst>
          </p:cNvPr>
          <p:cNvSpPr txBox="1">
            <a:spLocks/>
          </p:cNvSpPr>
          <p:nvPr/>
        </p:nvSpPr>
        <p:spPr>
          <a:xfrm>
            <a:off x="800884" y="2181715"/>
            <a:ext cx="10990298" cy="314604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Times New Roman"/>
              <a:ea typeface="Calibri" panose="020F0502020204030204" pitchFamily="34" charset="0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Times New Roman"/>
              <a:ea typeface="Calibri" panose="020F0502020204030204" pitchFamily="34" charset="0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Times New Roman"/>
              <a:ea typeface="Calibri" panose="020F0502020204030204" pitchFamily="34" charset="0"/>
              <a:cs typeface="Times New Roman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Times New Roman"/>
              <a:ea typeface="Calibri" panose="020F0502020204030204" pitchFamily="34" charset="0"/>
              <a:cs typeface="Times New Roman"/>
            </a:endParaRP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56B712C0-2B63-EFB5-08E8-70E33F8F85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6938644"/>
              </p:ext>
            </p:extLst>
          </p:nvPr>
        </p:nvGraphicFramePr>
        <p:xfrm>
          <a:off x="2122244" y="1530245"/>
          <a:ext cx="7947511" cy="5094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10" imgW="6659873" imgH="4268190" progId="Word.Document.12">
                  <p:embed/>
                </p:oleObj>
              </mc:Choice>
              <mc:Fallback>
                <p:oleObj name="Document" r:id="rId10" imgW="6659873" imgH="42681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22244" y="1530245"/>
                        <a:ext cx="7947511" cy="5094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Recording (5)">
            <a:hlinkClick r:id="" action="ppaction://media"/>
            <a:extLst>
              <a:ext uri="{FF2B5EF4-FFF2-40B4-BE49-F238E27FC236}">
                <a16:creationId xmlns:a16="http://schemas.microsoft.com/office/drawing/2014/main" id="{799D43FE-2DC4-2717-8A73-F9EB743475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44534" y="4570265"/>
            <a:ext cx="487363" cy="487363"/>
          </a:xfrm>
          <a:prstGeom prst="rect">
            <a:avLst/>
          </a:prstGeom>
        </p:spPr>
      </p:pic>
      <p:pic>
        <p:nvPicPr>
          <p:cNvPr id="5" name="Recording (6)">
            <a:hlinkClick r:id="" action="ppaction://media"/>
            <a:extLst>
              <a:ext uri="{FF2B5EF4-FFF2-40B4-BE49-F238E27FC236}">
                <a16:creationId xmlns:a16="http://schemas.microsoft.com/office/drawing/2014/main" id="{2FD6D5D0-4734-9923-81C1-EBCE6C76C98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44533" y="5057628"/>
            <a:ext cx="487363" cy="487363"/>
          </a:xfrm>
          <a:prstGeom prst="rect">
            <a:avLst/>
          </a:prstGeom>
        </p:spPr>
      </p:pic>
      <p:pic>
        <p:nvPicPr>
          <p:cNvPr id="6" name="Recording (7)">
            <a:hlinkClick r:id="" action="ppaction://media"/>
            <a:extLst>
              <a:ext uri="{FF2B5EF4-FFF2-40B4-BE49-F238E27FC236}">
                <a16:creationId xmlns:a16="http://schemas.microsoft.com/office/drawing/2014/main" id="{6E5313ED-EC75-7EE2-6686-FE86D5EF4B8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44533" y="5571436"/>
            <a:ext cx="487363" cy="487363"/>
          </a:xfrm>
          <a:prstGeom prst="rect">
            <a:avLst/>
          </a:prstGeom>
        </p:spPr>
      </p:pic>
      <p:pic>
        <p:nvPicPr>
          <p:cNvPr id="7" name="Recording (8)">
            <a:hlinkClick r:id="" action="ppaction://media"/>
            <a:extLst>
              <a:ext uri="{FF2B5EF4-FFF2-40B4-BE49-F238E27FC236}">
                <a16:creationId xmlns:a16="http://schemas.microsoft.com/office/drawing/2014/main" id="{A567B29F-4087-D652-2881-8A2B58FAE2E9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44533" y="608524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213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850"/>
    </mc:Choice>
    <mc:Fallback>
      <p:transition spd="slow" advTm="638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8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39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385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333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et Started with 3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>
        <a:noAutofit/>
      </a:bodyPr>
      <a:lstStyle>
        <a:defPPr marL="0" indent="0" algn="l">
          <a:lnSpc>
            <a:spcPts val="1800"/>
          </a:lnSpc>
          <a:spcAft>
            <a:spcPts val="600"/>
          </a:spcAft>
          <a:buNone/>
          <a:defRPr sz="1200" dirty="0" smtClean="0">
            <a:solidFill>
              <a:prstClr val="black">
                <a:lumMod val="75000"/>
                <a:lumOff val="25000"/>
              </a:prstClr>
            </a:solidFill>
            <a:latin typeface="Segoe UI" panose="020B0502040204020203" pitchFamily="34" charset="0"/>
            <a:cs typeface="Segoe UI" panose="020B050204020402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ing Your Presentations" id="{59065FFD-95A5-4387-9888-595CD54FE3CE}" vid="{8A46A32C-1227-47D7-A4C8-360887988CE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{57CA2222-CFB4-4C5B-BD34-B8DE8F7D9620}tf16411177_win32</Template>
  <TotalTime>2554</TotalTime>
  <Words>176</Words>
  <Application>Microsoft Office PowerPoint</Application>
  <PresentationFormat>Widescreen</PresentationFormat>
  <Paragraphs>27</Paragraphs>
  <Slides>4</Slides>
  <Notes>3</Notes>
  <HiddenSlides>0</HiddenSlides>
  <MMClips>7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Calibri</vt:lpstr>
      <vt:lpstr>Segoe UI</vt:lpstr>
      <vt:lpstr>Segoe UI Light</vt:lpstr>
      <vt:lpstr>Segoe UI Semibold</vt:lpstr>
      <vt:lpstr>Times New Roman</vt:lpstr>
      <vt:lpstr>Get Started with 3D</vt:lpstr>
      <vt:lpstr>Document</vt:lpstr>
      <vt:lpstr>Cyclic Executive Scheduling (Time Triggered Approach)</vt:lpstr>
      <vt:lpstr>Introduction</vt:lpstr>
      <vt:lpstr>Solution We Propose </vt:lpstr>
      <vt:lpstr>Justification  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Bring Your Presentations  to Life with 3D</dc:title>
  <dc:creator>siraj khan</dc:creator>
  <cp:lastModifiedBy>siraj khan</cp:lastModifiedBy>
  <cp:revision>375</cp:revision>
  <dcterms:created xsi:type="dcterms:W3CDTF">2021-07-19T07:29:08Z</dcterms:created>
  <dcterms:modified xsi:type="dcterms:W3CDTF">2023-03-30T22:58:36Z</dcterms:modified>
</cp:coreProperties>
</file>

<file path=docProps/thumbnail.jpeg>
</file>